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61" r:id="rId6"/>
    <p:sldId id="262" r:id="rId7"/>
    <p:sldId id="259" r:id="rId8"/>
    <p:sldId id="267" r:id="rId9"/>
    <p:sldId id="270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1E6F-625A-4442-B9C8-DC28127073A9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2769B-DC4F-4D30-A7C5-7E91CF21F1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42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A034-E149-47AB-80CE-830152B27D1F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CF6F7-9314-4344-954C-261AB4C8F4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88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1D43-FEDD-4C0D-929E-07D64735058B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F376B-1A9D-4918-A0C3-9419A224D4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264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B120-EAAE-494A-89A4-85AE482E3F07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239A-51D6-43B5-B401-4E03B28C26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02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6418-6554-4536-8A09-FE00D9E1691F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78FBA-FDE6-45CE-BEEC-D0E51E84BC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6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30E8-DC9C-4F1C-B634-1DA5F486017D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B5B4D-F16F-47F3-9755-39C7ED1409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AFEB-568C-4E1D-A10A-69B6850D1CAE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CBF9E-74B3-4C5C-822B-8BF260D0E9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32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1EBB-0E29-4EB7-908C-00FB467BAD1A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2D45-7426-4858-B3BB-7894A5DFA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06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6722-8376-41B5-987D-4268F3365518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D3DEB-6DF2-4465-A7C2-9863770A47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299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F7C1-A402-4C7F-BEC5-80322AB49990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6B0B-64B4-4618-A42F-4575186018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77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8AF7-59C2-4776-AC5F-501A66964059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CA9A2-2153-48DB-A299-4233903214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59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005B4-C1C3-40B5-B391-AC801318AC81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38074F9-C99C-429A-B8DD-FF69B3B27C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1057;&#1072;&#1092;&#1086;&#1085;&#1086;&#1074;&#1072;.&#1052;.marina.safonova79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Шаблон для презентации &quot;Детвора&quot; | Детские рисунки, Школьные плакаты,  Школьные т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61" y="777267"/>
            <a:ext cx="8378819" cy="48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3"/>
          <p:cNvSpPr>
            <a:spLocks noChangeArrowheads="1"/>
          </p:cNvSpPr>
          <p:nvPr/>
        </p:nvSpPr>
        <p:spPr bwMode="auto">
          <a:xfrm>
            <a:off x="1828801" y="209550"/>
            <a:ext cx="8094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solidFill>
                  <a:srgbClr val="2D2F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Муниципальное бюджетное дошкольное образовательное учреждение детский сад №21 муниципального образования Каневской район</a:t>
            </a:r>
          </a:p>
        </p:txBody>
      </p:sp>
      <p:sp>
        <p:nvSpPr>
          <p:cNvPr id="2055" name="Прямоугольник 4"/>
          <p:cNvSpPr>
            <a:spLocks noChangeArrowheads="1"/>
          </p:cNvSpPr>
          <p:nvPr/>
        </p:nvSpPr>
        <p:spPr bwMode="auto">
          <a:xfrm>
            <a:off x="5027613" y="5872163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i="1" dirty="0"/>
              <a:t>Авторы: </a:t>
            </a:r>
            <a:r>
              <a:rPr lang="ru-RU" altLang="ru-RU" b="1" i="1" dirty="0" err="1"/>
              <a:t>Швидкая</a:t>
            </a:r>
            <a:r>
              <a:rPr lang="ru-RU" altLang="ru-RU" b="1" i="1" dirty="0"/>
              <a:t> О.И. </a:t>
            </a:r>
          </a:p>
          <a:p>
            <a:pPr algn="r"/>
            <a:r>
              <a:rPr lang="ru-RU" altLang="ru-RU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Орлова И.Н.</a:t>
            </a:r>
            <a:endParaRPr lang="en-US" altLang="ru-RU" i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72CE8DA5-8310-4974-BC9C-D12A1FC68D64}"/>
              </a:ext>
            </a:extLst>
          </p:cNvPr>
          <p:cNvSpPr txBox="1">
            <a:spLocks/>
          </p:cNvSpPr>
          <p:nvPr/>
        </p:nvSpPr>
        <p:spPr bwMode="auto">
          <a:xfrm>
            <a:off x="1630570" y="312027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Геоборд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как средство</a:t>
            </a:r>
            <a:b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познавательной активности</a:t>
            </a:r>
            <a:b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дошкольников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ы для оформления и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888" y="2533650"/>
            <a:ext cx="11677650" cy="4143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способствует формированию математического склада ума у детей.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Развивается пространственное воображение и мелкая моторика пальцев рук.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Развивается чувство пропорции и художественные способности детей.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Совершенствуется представление детей о геометрических фигурах, их признаках.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Воспитывает целеустремленность, способность сохранять концентрацию внимания, усидчивость.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Улучшает навыки запоминания.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Закрепится умение детей слышать и выполнять инструкции.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Обучает основам логического синтеза и анализа.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проводим два раза в неделю.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ы для оформления и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350" y="3152215"/>
            <a:ext cx="11677650" cy="11058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904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80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1B64F9-2587-4AE5-B0A3-09D2693A8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489" y="669956"/>
            <a:ext cx="6689756" cy="4786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F07F2-D4AF-4FA6-B5BE-E9D274A32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82" y="117694"/>
            <a:ext cx="7731659" cy="4390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блон для презентации &quot;Детвора&quot; - Детские - Шаблоны презентаций -  Pedsovet.su | Детские темы, Детские заметки, Детский сад уро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1593850" y="2273300"/>
            <a:ext cx="808672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проводится в 3 этапа: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Знакомство с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геобордом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деревянной дощечки, на ней расположены гвоздики и для рисования используются цветные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плоскостных фигур.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самостоятельных играх.</a:t>
            </a:r>
          </a:p>
          <a:p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аблон для презентации &amp;quot;Детвора&amp;quot; - Детские - Шаблоны презентаций  - Pedsovet.su | Детские рисунки, Презентация,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3422650" y="3892550"/>
            <a:ext cx="59388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 работы с геобордом: 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 игрой, показать, как пользоваться планшетом, как надевать и снимать резиночки, объяснить правила безопасности.</a:t>
            </a:r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с помощью линий, передавать простейшие сюжеты - капает дождик,</a:t>
            </a:r>
            <a:r>
              <a:rPr lang="ru-RU" altLang="ru-RU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дорога для автомобиля, домик у речки и простейшие геометрические фигуры.</a:t>
            </a:r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2ACD8-0598-4909-9C4F-1ECB3B0D5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9" b="20660"/>
          <a:stretch/>
        </p:blipFill>
        <p:spPr>
          <a:xfrm>
            <a:off x="3828673" y="124265"/>
            <a:ext cx="3086100" cy="3603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06C8C1-CBAE-46C0-9B64-16066B499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18747"/>
          <a:stretch/>
        </p:blipFill>
        <p:spPr>
          <a:xfrm>
            <a:off x="168275" y="2009869"/>
            <a:ext cx="3086100" cy="4768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есплатные шаблоны для презентаций Power Point в помощь школьному учител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9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8950325" y="444500"/>
            <a:ext cx="31369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 – «оживление фигур»: </a:t>
            </a: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поле изображается квадрат или треугольник, а затем с помощью резинок и плоских фигур картина дорисовывается, например, к квадрату добавляется треугольник и получается домик.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 маленьким такая игра поможет изучать геометрические фигуры, осваивать счет. Дети постарше могут выплетать резинками фигуры животных, буквы и цифры, разнообразные узоры.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игры стимулируют детскую фантазию и помогают малышам лучше ориентироваться в пространстве.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9F934-FA5A-4FAC-98AC-6F836A2B6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9"/>
          <a:stretch/>
        </p:blipFill>
        <p:spPr>
          <a:xfrm>
            <a:off x="5759450" y="1625600"/>
            <a:ext cx="3086100" cy="5022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2C87C-424B-4F31-BF53-2CA1181904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b="15179"/>
          <a:stretch/>
        </p:blipFill>
        <p:spPr>
          <a:xfrm>
            <a:off x="2568575" y="104083"/>
            <a:ext cx="3086100" cy="5703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урсы повышения квалификации «Особенности образования детей с ограниченными  возможностями здоровья в соответствии с ФГОС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11125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111125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876550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2876550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3"/>
          <p:cNvSpPr txBox="1">
            <a:spLocks noChangeArrowheads="1"/>
          </p:cNvSpPr>
          <p:nvPr/>
        </p:nvSpPr>
        <p:spPr bwMode="auto">
          <a:xfrm>
            <a:off x="187325" y="327025"/>
            <a:ext cx="3810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мы используем схемы для изображения рисунка:</a:t>
            </a:r>
            <a:endParaRPr lang="ru-RU" altLang="ru-RU" b="1" i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7CA00B-2D3B-46BF-A733-F3011F91B1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" t="21437" r="-784" b="9676"/>
          <a:stretch/>
        </p:blipFill>
        <p:spPr>
          <a:xfrm>
            <a:off x="0" y="852298"/>
            <a:ext cx="3086100" cy="472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1525C-5BDC-4AE0-850D-91BF2975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64E446-FA4F-435D-9FD0-539A7772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47" y="158906"/>
            <a:ext cx="7571888" cy="963251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44DFB4B3-D3FA-4C59-A6A5-74A473898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411"/>
          <a:stretch/>
        </p:blipFill>
        <p:spPr>
          <a:xfrm>
            <a:off x="752902" y="3194446"/>
            <a:ext cx="1424882" cy="3504648"/>
          </a:xfrm>
          <a:prstGeom prst="rect">
            <a:avLst/>
          </a:prstGeom>
          <a:ln w="190500" cap="sq">
            <a:solidFill>
              <a:srgbClr val="F79646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74F046-5F38-4746-A787-98A4CA0663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2266381" y="2874601"/>
            <a:ext cx="1661304" cy="41240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0AB67-57AD-416B-B410-E609C4EEA4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554"/>
          <a:stretch/>
        </p:blipFill>
        <p:spPr>
          <a:xfrm>
            <a:off x="5672268" y="3184285"/>
            <a:ext cx="1512597" cy="3504648"/>
          </a:xfrm>
          <a:prstGeom prst="rect">
            <a:avLst/>
          </a:prstGeom>
          <a:ln w="190500" cap="sq">
            <a:solidFill>
              <a:srgbClr val="F79646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B4CA1D-6C0C-4731-9591-2B445D3D93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499"/>
          <a:stretch/>
        </p:blipFill>
        <p:spPr>
          <a:xfrm>
            <a:off x="7254089" y="2884761"/>
            <a:ext cx="1611507" cy="41240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9B0637-F9DD-4594-ACD2-B787E70304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/>
          <a:stretch/>
        </p:blipFill>
        <p:spPr>
          <a:xfrm>
            <a:off x="4498927" y="652887"/>
            <a:ext cx="1993565" cy="26093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D2864D-0A4E-43FF-88BD-5064005AF1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374" r="49630" b="51587"/>
          <a:stretch/>
        </p:blipFill>
        <p:spPr>
          <a:xfrm>
            <a:off x="2710435" y="976242"/>
            <a:ext cx="1699895" cy="1962605"/>
          </a:xfrm>
          <a:prstGeom prst="rect">
            <a:avLst/>
          </a:prstGeom>
          <a:ln w="190500" cap="sq">
            <a:solidFill>
              <a:srgbClr val="F79646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4209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1525C-5BDC-4AE0-850D-91BF2975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0ED3A-120B-4E86-BD07-3971692E9E43}"/>
              </a:ext>
            </a:extLst>
          </p:cNvPr>
          <p:cNvSpPr txBox="1"/>
          <p:nvPr/>
        </p:nvSpPr>
        <p:spPr>
          <a:xfrm>
            <a:off x="2087656" y="315570"/>
            <a:ext cx="6192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Игра «Змейка»</a:t>
            </a:r>
            <a:endParaRPr lang="ru-RU" sz="4400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33C1E8B2-4C1E-42B5-AAD9-0BC5FA60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1729060"/>
            <a:ext cx="4241086" cy="3281989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4C541B-4D70-406D-99D2-D440A7523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494" y="2406117"/>
            <a:ext cx="4652682" cy="3281989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97739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297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Пономарева</dc:creator>
  <cp:lastModifiedBy>Orlov</cp:lastModifiedBy>
  <cp:revision>42</cp:revision>
  <dcterms:created xsi:type="dcterms:W3CDTF">2020-10-23T14:20:34Z</dcterms:created>
  <dcterms:modified xsi:type="dcterms:W3CDTF">2023-02-12T16:19:49Z</dcterms:modified>
</cp:coreProperties>
</file>