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0AEB-5494-4DF9-9102-66E153989D78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C1DF2-143B-473B-971E-C3EE78C93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31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C1DF2-143B-473B-971E-C3EE78C9301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15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EC58-8660-4BB7-9ACA-F6068108208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7313-1CF9-41E9-A49F-E807D84D6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50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EC58-8660-4BB7-9ACA-F6068108208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7313-1CF9-41E9-A49F-E807D84D6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0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EC58-8660-4BB7-9ACA-F6068108208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7313-1CF9-41E9-A49F-E807D84D6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96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EC58-8660-4BB7-9ACA-F6068108208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7313-1CF9-41E9-A49F-E807D84D6A3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3168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EC58-8660-4BB7-9ACA-F6068108208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7313-1CF9-41E9-A49F-E807D84D6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694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EC58-8660-4BB7-9ACA-F6068108208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7313-1CF9-41E9-A49F-E807D84D6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94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EC58-8660-4BB7-9ACA-F6068108208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7313-1CF9-41E9-A49F-E807D84D6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985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EC58-8660-4BB7-9ACA-F6068108208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7313-1CF9-41E9-A49F-E807D84D6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881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EC58-8660-4BB7-9ACA-F6068108208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7313-1CF9-41E9-A49F-E807D84D6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45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EC58-8660-4BB7-9ACA-F6068108208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7313-1CF9-41E9-A49F-E807D84D6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EC58-8660-4BB7-9ACA-F6068108208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7313-1CF9-41E9-A49F-E807D84D6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4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EC58-8660-4BB7-9ACA-F6068108208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7313-1CF9-41E9-A49F-E807D84D6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65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EC58-8660-4BB7-9ACA-F6068108208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7313-1CF9-41E9-A49F-E807D84D6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9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EC58-8660-4BB7-9ACA-F6068108208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7313-1CF9-41E9-A49F-E807D84D6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76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EC58-8660-4BB7-9ACA-F6068108208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7313-1CF9-41E9-A49F-E807D84D6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281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EC58-8660-4BB7-9ACA-F6068108208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7313-1CF9-41E9-A49F-E807D84D6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58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EC58-8660-4BB7-9ACA-F6068108208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7313-1CF9-41E9-A49F-E807D84D6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98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D3EC58-8660-4BB7-9ACA-F6068108208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B067313-1CF9-41E9-A49F-E807D84D6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3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в царство волшебницы воды</a:t>
            </a:r>
            <a:endParaRPr lang="ru-RU" sz="5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8104" y="5010912"/>
            <a:ext cx="593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МБДОУ детский сад №21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Рудик Светлана Владимировна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Соколюк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3119930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4121"/>
          <a:stretch/>
        </p:blipFill>
        <p:spPr>
          <a:xfrm>
            <a:off x="2127159" y="1159919"/>
            <a:ext cx="8110728" cy="4759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46048" y="381051"/>
            <a:ext cx="11045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сопровождение «Звуки воды»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3352" y="5806440"/>
            <a:ext cx="939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Наслаждаемся приятными звуками Волшебницы Воды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925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331" y="2634910"/>
            <a:ext cx="10364451" cy="1596177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232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544" y="2596896"/>
            <a:ext cx="4590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Капелька приглашает  отправиться в путешествие в лабораторию Волшебницы Воды.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16152" y="676656"/>
            <a:ext cx="1028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Отправление в лабораторию Волшебницы Воды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40" y="2162323"/>
            <a:ext cx="5843016" cy="4083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214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6280" y="219456"/>
            <a:ext cx="3877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№1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272" y="1142786"/>
            <a:ext cx="4956048" cy="5458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85800" y="1792224"/>
            <a:ext cx="6062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 вкус воды.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эксперимента дети выяснили что вода не имеет вкуса. Сок сладкий, а вода безвкусная.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996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99432" y="429768"/>
            <a:ext cx="3474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№2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264" y="1071193"/>
            <a:ext cx="4846320" cy="5659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7200" y="1656073"/>
            <a:ext cx="59801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столе стоят стакан с молоком и водой. В двух ёмкостях камушки. В стакане с водой камни видны, а в молоке нет.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белого цвета, а вода прозрачная. Любой предмет в чистой воде мы сможем увидеть.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вода прозрачная.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3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9704" y="521208"/>
            <a:ext cx="2542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№3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608" y="1124712"/>
            <a:ext cx="4773167" cy="5641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36676" y="1819656"/>
            <a:ext cx="6254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опыта ребята растворяли соль и сахар. Вода растворила эти вещества. Они стали невидимыми. Песок не смог раствориться, потому что он состоит из мелких камушков, которые вода растворить не может.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в воде одни вещества растворяются, другие нет. 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15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2018" b="4098"/>
          <a:stretch/>
        </p:blipFill>
        <p:spPr>
          <a:xfrm>
            <a:off x="2889504" y="996696"/>
            <a:ext cx="6748272" cy="593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266572" y="381143"/>
            <a:ext cx="54260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«Дождик»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76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5056" b="4078"/>
          <a:stretch/>
        </p:blipFill>
        <p:spPr>
          <a:xfrm>
            <a:off x="6929248" y="1281504"/>
            <a:ext cx="4848224" cy="5475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370832" y="512064"/>
            <a:ext cx="3849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№4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744" y="1847088"/>
            <a:ext cx="651967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волшебной лаборатории ребята выяснили, что вода может окрашиваться в различные цвета. Нужно только сказать волшебные слова: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вода-водица,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Волшебная девица.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Стань вода не светлой,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разноцветной!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крышке банки жила маленькая капелька краски, и когда мы сильно взболтали воду, она попала в воду и окрасила водичку в свой цвет.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вода меняет свой цвет.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65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487" b="17004"/>
          <a:stretch/>
        </p:blipFill>
        <p:spPr>
          <a:xfrm>
            <a:off x="4928616" y="1591717"/>
            <a:ext cx="7132320" cy="4306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02152" y="338328"/>
            <a:ext cx="4846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7472" y="1591717"/>
            <a:ext cx="45811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 привыкли, что вода –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спутница всегда!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неё нам не умыться,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наесться, не напиться.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Смею вам я доложить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воды нам не прожить!»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Напоминаем Капельке что мы узнали о ней.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Вода прозрачная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Вода не имеет вкуса.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Не все вещества растворяются в воде.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4.Вода может менять свой цвет.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7497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933" y="1069848"/>
            <a:ext cx="4670108" cy="5556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18688" y="300407"/>
            <a:ext cx="60832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 от Капельки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608" y="1975104"/>
            <a:ext cx="66751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память о себе она ребятам  хочет подарить волшебные бусинки.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открывают коробочку, а там бусины в кубике льда. Ребята трогают лед, рассуждают, каким образом это можно сделать (выдвижение гипотез):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согреть руками;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«отковырять» бусинки;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растопить на батарее;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подождать, когда лед растает.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39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Другая 1">
      <a:dk1>
        <a:srgbClr val="0C0C0C"/>
      </a:dk1>
      <a:lt1>
        <a:srgbClr val="9BB3E7"/>
      </a:lt1>
      <a:dk2>
        <a:srgbClr val="132752"/>
      </a:dk2>
      <a:lt2>
        <a:srgbClr val="1D3B7B"/>
      </a:lt2>
      <a:accent1>
        <a:srgbClr val="274FA4"/>
      </a:accent1>
      <a:accent2>
        <a:srgbClr val="132752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106</TotalTime>
  <Words>383</Words>
  <Application>Microsoft Office PowerPoint</Application>
  <PresentationFormat>Широкоэкранный</PresentationFormat>
  <Paragraphs>49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Tw Cen MT</vt:lpstr>
      <vt:lpstr>Капля</vt:lpstr>
      <vt:lpstr>Путешествие в царство волшебницы воды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10</cp:revision>
  <dcterms:created xsi:type="dcterms:W3CDTF">2024-03-21T15:51:51Z</dcterms:created>
  <dcterms:modified xsi:type="dcterms:W3CDTF">2024-03-21T17:37:55Z</dcterms:modified>
</cp:coreProperties>
</file>